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1" r:id="rId5"/>
    <p:sldId id="276" r:id="rId6"/>
    <p:sldId id="272" r:id="rId7"/>
    <p:sldId id="273" r:id="rId8"/>
    <p:sldId id="274" r:id="rId9"/>
    <p:sldId id="275" r:id="rId10"/>
    <p:sldId id="270" r:id="rId11"/>
    <p:sldId id="260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BF52"/>
    <a:srgbClr val="E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13" autoAdjust="0"/>
  </p:normalViewPr>
  <p:slideViewPr>
    <p:cSldViewPr>
      <p:cViewPr varScale="1">
        <p:scale>
          <a:sx n="77" d="100"/>
          <a:sy n="77" d="100"/>
        </p:scale>
        <p:origin x="258" y="114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5609" y="407387"/>
            <a:ext cx="15405611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ko-KR" altLang="en-US" sz="19000" b="1" dirty="0" err="1">
                <a:solidFill>
                  <a:srgbClr val="000000"/>
                </a:solidFill>
                <a:latin typeface="Futura Bk BT" pitchFamily="34" charset="0"/>
              </a:rPr>
              <a:t>뭐야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 돌려줘요 내 </a:t>
            </a:r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20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대 초반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5277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2527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25277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4075" y="3477115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B9FFE40-70A6-43A7-B326-FD3F9005B94F}"/>
              </a:ext>
            </a:extLst>
          </p:cNvPr>
          <p:cNvGrpSpPr/>
          <p:nvPr/>
        </p:nvGrpSpPr>
        <p:grpSpPr>
          <a:xfrm>
            <a:off x="4876800" y="3600792"/>
            <a:ext cx="11944771" cy="5047908"/>
            <a:chOff x="4133429" y="3600792"/>
            <a:chExt cx="11944771" cy="504790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72A43AE-19C4-4B1C-B227-1513C705FF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35" r="-660"/>
            <a:stretch/>
          </p:blipFill>
          <p:spPr>
            <a:xfrm>
              <a:off x="4133429" y="3600792"/>
              <a:ext cx="9068365" cy="5047908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13655573" y="4405539"/>
              <a:ext cx="2422627" cy="3477876"/>
              <a:chOff x="12436373" y="3404563"/>
              <a:chExt cx="2422627" cy="347787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2351926" cy="3477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ko-KR" altLang="en-US" sz="4400" dirty="0" err="1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배틀로얄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  <a:p>
                <a:r>
                  <a:rPr lang="ko-KR" altLang="en-US" sz="4400" dirty="0" err="1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카툰</a:t>
                </a:r>
                <a:endParaRPr lang="ko-KR" altLang="en-US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10729158" y="5111780"/>
                <a:ext cx="3477874" cy="63443"/>
              </a:xfrm>
              <a:prstGeom prst="rect">
                <a:avLst/>
              </a:prstGeom>
            </p:spPr>
          </p:pic>
        </p:grpSp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97676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25318" y="2352975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483588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싶은 것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2" name="Object 22">
            <a:extLst>
              <a:ext uri="{FF2B5EF4-FFF2-40B4-BE49-F238E27FC236}">
                <a16:creationId xmlns:a16="http://schemas.microsoft.com/office/drawing/2014/main" id="{99EB4472-9786-442B-8E03-84614E268E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50BBED-C7B6-410D-87FD-BE55A445E820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54C4A-7B11-4EDB-9778-247B1295B510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C3F36-1473-4FEE-A98A-F414A5EC361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D99AF-62B8-40E4-8981-477220D98C5D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1510188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865</Words>
  <Application>Microsoft Office PowerPoint</Application>
  <PresentationFormat>사용자 지정</PresentationFormat>
  <Paragraphs>207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Futura Bk BT</vt:lpstr>
      <vt:lpstr>에스코어 드림 2 ExtraLight</vt:lpstr>
      <vt:lpstr>에스코어 드림 3</vt:lpstr>
      <vt:lpstr>에스코어 드림 4</vt:lpstr>
      <vt:lpstr>에스코어 드림 4 Regular</vt:lpstr>
      <vt:lpstr>Arial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영준</cp:lastModifiedBy>
  <cp:revision>21</cp:revision>
  <dcterms:created xsi:type="dcterms:W3CDTF">2020-10-05T11:23:33Z</dcterms:created>
  <dcterms:modified xsi:type="dcterms:W3CDTF">2020-10-05T23:36:01Z</dcterms:modified>
</cp:coreProperties>
</file>